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442575" cy="7570788"/>
  <p:notesSz cx="6858000" cy="9144000"/>
  <p:defaultTextStyle>
    <a:defPPr>
      <a:defRPr lang="it-IT"/>
    </a:defPPr>
    <a:lvl1pPr marL="0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624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9249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873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8497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3122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7746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2370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6995" algn="l" defTabSz="5146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12" y="-856"/>
      </p:cViewPr>
      <p:guideLst>
        <p:guide orient="horz" pos="2385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3193" y="2351852"/>
            <a:ext cx="8876189" cy="162281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6386" y="4290113"/>
            <a:ext cx="7309803" cy="1934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9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8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3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10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76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570867" y="303183"/>
            <a:ext cx="2349579" cy="645970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22129" y="303183"/>
            <a:ext cx="6874695" cy="645970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6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38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891" y="4864933"/>
            <a:ext cx="8876189" cy="150364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4891" y="3208824"/>
            <a:ext cx="8876189" cy="165610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62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92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84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31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7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69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3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22129" y="1766518"/>
            <a:ext cx="4612137" cy="499637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08309" y="1766518"/>
            <a:ext cx="4612137" cy="499637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28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129" y="1694665"/>
            <a:ext cx="4613951" cy="70625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624" indent="0">
              <a:buNone/>
              <a:defRPr sz="2300" b="1"/>
            </a:lvl2pPr>
            <a:lvl3pPr marL="1029249" indent="0">
              <a:buNone/>
              <a:defRPr sz="2000" b="1"/>
            </a:lvl3pPr>
            <a:lvl4pPr marL="1543873" indent="0">
              <a:buNone/>
              <a:defRPr sz="1800" b="1"/>
            </a:lvl4pPr>
            <a:lvl5pPr marL="2058497" indent="0">
              <a:buNone/>
              <a:defRPr sz="1800" b="1"/>
            </a:lvl5pPr>
            <a:lvl6pPr marL="2573122" indent="0">
              <a:buNone/>
              <a:defRPr sz="1800" b="1"/>
            </a:lvl6pPr>
            <a:lvl7pPr marL="3087746" indent="0">
              <a:buNone/>
              <a:defRPr sz="1800" b="1"/>
            </a:lvl7pPr>
            <a:lvl8pPr marL="3602370" indent="0">
              <a:buNone/>
              <a:defRPr sz="1800" b="1"/>
            </a:lvl8pPr>
            <a:lvl9pPr marL="4116995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2129" y="2400921"/>
            <a:ext cx="4613951" cy="436196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304684" y="1694665"/>
            <a:ext cx="4615763" cy="70625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624" indent="0">
              <a:buNone/>
              <a:defRPr sz="2300" b="1"/>
            </a:lvl2pPr>
            <a:lvl3pPr marL="1029249" indent="0">
              <a:buNone/>
              <a:defRPr sz="2000" b="1"/>
            </a:lvl3pPr>
            <a:lvl4pPr marL="1543873" indent="0">
              <a:buNone/>
              <a:defRPr sz="1800" b="1"/>
            </a:lvl4pPr>
            <a:lvl5pPr marL="2058497" indent="0">
              <a:buNone/>
              <a:defRPr sz="1800" b="1"/>
            </a:lvl5pPr>
            <a:lvl6pPr marL="2573122" indent="0">
              <a:buNone/>
              <a:defRPr sz="1800" b="1"/>
            </a:lvl6pPr>
            <a:lvl7pPr marL="3087746" indent="0">
              <a:buNone/>
              <a:defRPr sz="1800" b="1"/>
            </a:lvl7pPr>
            <a:lvl8pPr marL="3602370" indent="0">
              <a:buNone/>
              <a:defRPr sz="1800" b="1"/>
            </a:lvl8pPr>
            <a:lvl9pPr marL="4116995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304684" y="2400921"/>
            <a:ext cx="4615763" cy="436196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23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0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9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129" y="301430"/>
            <a:ext cx="3435535" cy="128282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82757" y="301430"/>
            <a:ext cx="5837689" cy="646145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2129" y="1584258"/>
            <a:ext cx="3435535" cy="5178630"/>
          </a:xfrm>
        </p:spPr>
        <p:txBody>
          <a:bodyPr/>
          <a:lstStyle>
            <a:lvl1pPr marL="0" indent="0">
              <a:buNone/>
              <a:defRPr sz="1600"/>
            </a:lvl1pPr>
            <a:lvl2pPr marL="514624" indent="0">
              <a:buNone/>
              <a:defRPr sz="1400"/>
            </a:lvl2pPr>
            <a:lvl3pPr marL="1029249" indent="0">
              <a:buNone/>
              <a:defRPr sz="1100"/>
            </a:lvl3pPr>
            <a:lvl4pPr marL="1543873" indent="0">
              <a:buNone/>
              <a:defRPr sz="1000"/>
            </a:lvl4pPr>
            <a:lvl5pPr marL="2058497" indent="0">
              <a:buNone/>
              <a:defRPr sz="1000"/>
            </a:lvl5pPr>
            <a:lvl6pPr marL="2573122" indent="0">
              <a:buNone/>
              <a:defRPr sz="1000"/>
            </a:lvl6pPr>
            <a:lvl7pPr marL="3087746" indent="0">
              <a:buNone/>
              <a:defRPr sz="1000"/>
            </a:lvl7pPr>
            <a:lvl8pPr marL="3602370" indent="0">
              <a:buNone/>
              <a:defRPr sz="1000"/>
            </a:lvl8pPr>
            <a:lvl9pPr marL="4116995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10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6818" y="5299552"/>
            <a:ext cx="6265545" cy="62564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46818" y="676464"/>
            <a:ext cx="6265545" cy="4542473"/>
          </a:xfrm>
        </p:spPr>
        <p:txBody>
          <a:bodyPr/>
          <a:lstStyle>
            <a:lvl1pPr marL="0" indent="0">
              <a:buNone/>
              <a:defRPr sz="3600"/>
            </a:lvl1pPr>
            <a:lvl2pPr marL="514624" indent="0">
              <a:buNone/>
              <a:defRPr sz="3200"/>
            </a:lvl2pPr>
            <a:lvl3pPr marL="1029249" indent="0">
              <a:buNone/>
              <a:defRPr sz="2700"/>
            </a:lvl3pPr>
            <a:lvl4pPr marL="1543873" indent="0">
              <a:buNone/>
              <a:defRPr sz="2300"/>
            </a:lvl4pPr>
            <a:lvl5pPr marL="2058497" indent="0">
              <a:buNone/>
              <a:defRPr sz="2300"/>
            </a:lvl5pPr>
            <a:lvl6pPr marL="2573122" indent="0">
              <a:buNone/>
              <a:defRPr sz="2300"/>
            </a:lvl6pPr>
            <a:lvl7pPr marL="3087746" indent="0">
              <a:buNone/>
              <a:defRPr sz="2300"/>
            </a:lvl7pPr>
            <a:lvl8pPr marL="3602370" indent="0">
              <a:buNone/>
              <a:defRPr sz="2300"/>
            </a:lvl8pPr>
            <a:lvl9pPr marL="4116995" indent="0">
              <a:buNone/>
              <a:defRPr sz="23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46818" y="5925193"/>
            <a:ext cx="6265545" cy="888516"/>
          </a:xfrm>
        </p:spPr>
        <p:txBody>
          <a:bodyPr/>
          <a:lstStyle>
            <a:lvl1pPr marL="0" indent="0">
              <a:buNone/>
              <a:defRPr sz="1600"/>
            </a:lvl1pPr>
            <a:lvl2pPr marL="514624" indent="0">
              <a:buNone/>
              <a:defRPr sz="1400"/>
            </a:lvl2pPr>
            <a:lvl3pPr marL="1029249" indent="0">
              <a:buNone/>
              <a:defRPr sz="1100"/>
            </a:lvl3pPr>
            <a:lvl4pPr marL="1543873" indent="0">
              <a:buNone/>
              <a:defRPr sz="1000"/>
            </a:lvl4pPr>
            <a:lvl5pPr marL="2058497" indent="0">
              <a:buNone/>
              <a:defRPr sz="1000"/>
            </a:lvl5pPr>
            <a:lvl6pPr marL="2573122" indent="0">
              <a:buNone/>
              <a:defRPr sz="1000"/>
            </a:lvl6pPr>
            <a:lvl7pPr marL="3087746" indent="0">
              <a:buNone/>
              <a:defRPr sz="1000"/>
            </a:lvl7pPr>
            <a:lvl8pPr marL="3602370" indent="0">
              <a:buNone/>
              <a:defRPr sz="1000"/>
            </a:lvl8pPr>
            <a:lvl9pPr marL="4116995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56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2129" y="303183"/>
            <a:ext cx="9398318" cy="1261798"/>
          </a:xfrm>
          <a:prstGeom prst="rect">
            <a:avLst/>
          </a:prstGeom>
        </p:spPr>
        <p:txBody>
          <a:bodyPr vert="horz" lIns="102925" tIns="51462" rIns="102925" bIns="51462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129" y="1766518"/>
            <a:ext cx="9398318" cy="4996370"/>
          </a:xfrm>
          <a:prstGeom prst="rect">
            <a:avLst/>
          </a:prstGeom>
        </p:spPr>
        <p:txBody>
          <a:bodyPr vert="horz" lIns="102925" tIns="51462" rIns="102925" bIns="51462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22129" y="7017000"/>
            <a:ext cx="2436601" cy="403074"/>
          </a:xfrm>
          <a:prstGeom prst="rect">
            <a:avLst/>
          </a:prstGeom>
        </p:spPr>
        <p:txBody>
          <a:bodyPr vert="horz" lIns="102925" tIns="51462" rIns="102925" bIns="5146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5106-61C7-A044-920A-674CC60F30E6}" type="datetimeFigureOut">
              <a:rPr lang="it-IT" smtClean="0"/>
              <a:t>12/02/17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67880" y="7017000"/>
            <a:ext cx="3306815" cy="403074"/>
          </a:xfrm>
          <a:prstGeom prst="rect">
            <a:avLst/>
          </a:prstGeom>
        </p:spPr>
        <p:txBody>
          <a:bodyPr vert="horz" lIns="102925" tIns="51462" rIns="102925" bIns="5146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483845" y="7017000"/>
            <a:ext cx="2436601" cy="403074"/>
          </a:xfrm>
          <a:prstGeom prst="rect">
            <a:avLst/>
          </a:prstGeom>
        </p:spPr>
        <p:txBody>
          <a:bodyPr vert="horz" lIns="102925" tIns="51462" rIns="102925" bIns="5146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08AD6-32EA-5E44-95DF-B74BE8486B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76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62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968" indent="-385968" algn="l" defTabSz="51462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6265" indent="-321640" algn="l" defTabSz="51462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561" indent="-257312" algn="l" defTabSz="51462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1185" indent="-257312" algn="l" defTabSz="514624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809" indent="-257312" algn="l" defTabSz="514624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0434" indent="-257312" algn="l" defTabSz="51462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5058" indent="-257312" algn="l" defTabSz="51462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9682" indent="-257312" algn="l" defTabSz="51462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4307" indent="-257312" algn="l" defTabSz="51462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624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9249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873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497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3122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7746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2370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6995" algn="l" defTabSz="5146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9338" y="226783"/>
            <a:ext cx="7193663" cy="1505609"/>
          </a:xfrm>
        </p:spPr>
        <p:txBody>
          <a:bodyPr anchor="t"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Promo 2006 femminile a squadre:</a:t>
            </a: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vince </a:t>
            </a:r>
            <a:r>
              <a:rPr lang="it-IT" sz="3200" b="1" dirty="0" err="1" smtClean="0">
                <a:solidFill>
                  <a:srgbClr val="FF0000"/>
                </a:solidFill>
              </a:rPr>
              <a:t>Tc</a:t>
            </a:r>
            <a:r>
              <a:rPr lang="it-IT" sz="3200" b="1" dirty="0" smtClean="0">
                <a:solidFill>
                  <a:srgbClr val="FF0000"/>
                </a:solidFill>
              </a:rPr>
              <a:t> Ambrosiano in finale sull’Albatros, replicando il punteggio dell’andata 2-1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566225" y="246807"/>
            <a:ext cx="2731143" cy="2185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8000"/>
                </a:solidFill>
              </a:rPr>
              <a:t>PROMO </a:t>
            </a:r>
            <a:r>
              <a:rPr lang="it-IT" sz="2400" b="1" dirty="0" smtClean="0">
                <a:solidFill>
                  <a:srgbClr val="008000"/>
                </a:solidFill>
              </a:rPr>
              <a:t>Verde</a:t>
            </a:r>
            <a:endParaRPr lang="it-IT" sz="2400" b="1" dirty="0" smtClean="0">
              <a:solidFill>
                <a:srgbClr val="008000"/>
              </a:solidFill>
            </a:endParaRPr>
          </a:p>
          <a:p>
            <a:pPr algn="ctr"/>
            <a:r>
              <a:rPr lang="it-IT" sz="1600" b="1" dirty="0" smtClean="0">
                <a:solidFill>
                  <a:srgbClr val="008000"/>
                </a:solidFill>
              </a:rPr>
              <a:t>Enrico </a:t>
            </a:r>
            <a:r>
              <a:rPr lang="it-IT" sz="1600" b="1" dirty="0" err="1" smtClean="0">
                <a:solidFill>
                  <a:srgbClr val="008000"/>
                </a:solidFill>
              </a:rPr>
              <a:t>Rissotto</a:t>
            </a:r>
            <a:r>
              <a:rPr lang="it-IT" sz="1600" b="1" dirty="0" smtClean="0">
                <a:solidFill>
                  <a:srgbClr val="008000"/>
                </a:solidFill>
              </a:rPr>
              <a:t> centra il successo. </a:t>
            </a:r>
          </a:p>
          <a:p>
            <a:pPr algn="ctr"/>
            <a:r>
              <a:rPr lang="it-IT" sz="1600" dirty="0" smtClean="0"/>
              <a:t>Bravissimo </a:t>
            </a:r>
            <a:r>
              <a:rPr lang="it-IT" sz="1600" b="1" dirty="0" smtClean="0"/>
              <a:t>Enrico</a:t>
            </a:r>
            <a:r>
              <a:rPr lang="it-IT" sz="1600" dirty="0" smtClean="0"/>
              <a:t> che replichi alla vittoria di </a:t>
            </a:r>
            <a:r>
              <a:rPr lang="it-IT" sz="1600" b="1" dirty="0" smtClean="0"/>
              <a:t>Federico Calvi </a:t>
            </a:r>
            <a:r>
              <a:rPr lang="it-IT" sz="1600" dirty="0" smtClean="0"/>
              <a:t>di 2 settimane prima </a:t>
            </a:r>
            <a:r>
              <a:rPr lang="it-IT" sz="1600" dirty="0" smtClean="0"/>
              <a:t>sempre nello stesso tipo di torneo organizzato dal nostro Circolo</a:t>
            </a:r>
            <a:endParaRPr lang="it-IT" sz="1600" dirty="0"/>
          </a:p>
        </p:txBody>
      </p:sp>
      <p:pic>
        <p:nvPicPr>
          <p:cNvPr id="5" name="Immagine 4" descr="IMG_20170209_18044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8743"/>
            <a:ext cx="6931222" cy="4485881"/>
          </a:xfrm>
          <a:prstGeom prst="rect">
            <a:avLst/>
          </a:prstGeom>
        </p:spPr>
      </p:pic>
      <p:pic>
        <p:nvPicPr>
          <p:cNvPr id="9" name="Immagine 8" descr="IMG_20170211_19063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231" y="2808743"/>
            <a:ext cx="3156137" cy="448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81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37</Words>
  <Application>Microsoft Macintosh PowerPoint</Application>
  <PresentationFormat>Personalizzato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Promo 2006 femminile a squadre: vince Tc Ambrosiano in finale sull’Albatros, replicando il punteggio dell’andata 2-1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Bravo Carlo – Finale a Savona</dc:title>
  <dc:creator>Pier Alberto Ottonello</dc:creator>
  <cp:lastModifiedBy>Pier Alberto Ottonello</cp:lastModifiedBy>
  <cp:revision>11</cp:revision>
  <cp:lastPrinted>2017-02-12T16:32:59Z</cp:lastPrinted>
  <dcterms:created xsi:type="dcterms:W3CDTF">2012-09-09T22:06:30Z</dcterms:created>
  <dcterms:modified xsi:type="dcterms:W3CDTF">2017-02-12T16:33:03Z</dcterms:modified>
</cp:coreProperties>
</file>